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6" r:id="rId3"/>
    <p:sldId id="258" r:id="rId4"/>
    <p:sldId id="267" r:id="rId5"/>
    <p:sldId id="259" r:id="rId6"/>
    <p:sldId id="28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9" r:id="rId15"/>
    <p:sldId id="279" r:id="rId16"/>
    <p:sldId id="280" r:id="rId17"/>
    <p:sldId id="270" r:id="rId18"/>
    <p:sldId id="281" r:id="rId19"/>
    <p:sldId id="26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7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4DE1-B597-45D6-A5FE-FE82D557653D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9CFA-B46F-4B60-BB35-E86E601548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4DE1-B597-45D6-A5FE-FE82D557653D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9CFA-B46F-4B60-BB35-E86E601548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4DE1-B597-45D6-A5FE-FE82D557653D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9CFA-B46F-4B60-BB35-E86E601548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4DE1-B597-45D6-A5FE-FE82D557653D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9CFA-B46F-4B60-BB35-E86E601548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4DE1-B597-45D6-A5FE-FE82D557653D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9CFA-B46F-4B60-BB35-E86E601548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4DE1-B597-45D6-A5FE-FE82D557653D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9CFA-B46F-4B60-BB35-E86E601548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4DE1-B597-45D6-A5FE-FE82D557653D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9CFA-B46F-4B60-BB35-E86E601548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4DE1-B597-45D6-A5FE-FE82D557653D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9CFA-B46F-4B60-BB35-E86E601548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4DE1-B597-45D6-A5FE-FE82D557653D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9CFA-B46F-4B60-BB35-E86E601548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4DE1-B597-45D6-A5FE-FE82D557653D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9CFA-B46F-4B60-BB35-E86E601548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4DE1-B597-45D6-A5FE-FE82D557653D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9CFA-B46F-4B60-BB35-E86E601548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74DE1-B597-45D6-A5FE-FE82D557653D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B9CFA-B46F-4B60-BB35-E86E601548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72642" y="2023753"/>
            <a:ext cx="1024671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Advanced Language </a:t>
            </a:r>
          </a:p>
          <a:p>
            <a:pPr algn="ctr"/>
            <a:r>
              <a:rPr lang="en-US" altLang="zh-CN" sz="6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Programming Course Design</a:t>
            </a:r>
            <a:endParaRPr lang="zh-CN" altLang="en-US" sz="6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1" y="0"/>
            <a:ext cx="1093939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10" y="0"/>
            <a:ext cx="8117379" cy="6858000"/>
          </a:xfrm>
          <a:prstGeom prst="rect">
            <a:avLst/>
          </a:prstGeom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6223034" y="2812014"/>
            <a:ext cx="3660268" cy="724542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>
            <a:solidFill>
              <a:srgbClr val="FF0000"/>
            </a:solidFill>
            <a:miter lim="800000"/>
          </a:ln>
        </p:spPr>
        <p:txBody>
          <a:bodyPr/>
          <a:lstStyle/>
          <a:p>
            <a:pPr eaLnBrk="0" hangingPunct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7"/>
            <a:ext cx="980492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262" y="1639033"/>
            <a:ext cx="1445738" cy="1229956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5" idx="1"/>
          </p:cNvCxnSpPr>
          <p:nvPr/>
        </p:nvCxnSpPr>
        <p:spPr>
          <a:xfrm flipH="1">
            <a:off x="8804636" y="2254011"/>
            <a:ext cx="1941626" cy="4986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163143" y="5006638"/>
            <a:ext cx="22048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Prompt information</a:t>
            </a:r>
            <a:endParaRPr lang="zh-CN" altLang="en-US" sz="2800" b="1" dirty="0"/>
          </a:p>
        </p:txBody>
      </p:sp>
      <p:cxnSp>
        <p:nvCxnSpPr>
          <p:cNvPr id="15" name="直接箭头连接符 14"/>
          <p:cNvCxnSpPr>
            <a:stCxn id="13" idx="1"/>
          </p:cNvCxnSpPr>
          <p:nvPr/>
        </p:nvCxnSpPr>
        <p:spPr>
          <a:xfrm flipH="1" flipV="1">
            <a:off x="8587819" y="5006638"/>
            <a:ext cx="1575324" cy="477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25" y="0"/>
            <a:ext cx="9684549" cy="68575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" y="17780"/>
            <a:ext cx="3750945" cy="560959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598035" y="204470"/>
            <a:ext cx="2042160" cy="7512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598035" y="351790"/>
            <a:ext cx="2041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mainwindow</a:t>
            </a:r>
          </a:p>
        </p:txBody>
      </p:sp>
      <p:cxnSp>
        <p:nvCxnSpPr>
          <p:cNvPr id="5" name="直接箭头连接符 4"/>
          <p:cNvCxnSpPr>
            <a:stCxn id="3" idx="3"/>
          </p:cNvCxnSpPr>
          <p:nvPr/>
        </p:nvCxnSpPr>
        <p:spPr>
          <a:xfrm flipV="1">
            <a:off x="6639560" y="446405"/>
            <a:ext cx="2062480" cy="895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6639560" y="720090"/>
            <a:ext cx="2030730" cy="48768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670290" y="115570"/>
            <a:ext cx="2042160" cy="7512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670290" y="262890"/>
            <a:ext cx="2041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developers</a:t>
            </a:r>
          </a:p>
        </p:txBody>
      </p:sp>
      <p:sp>
        <p:nvSpPr>
          <p:cNvPr id="15" name="矩形 14"/>
          <p:cNvSpPr/>
          <p:nvPr/>
        </p:nvSpPr>
        <p:spPr>
          <a:xfrm>
            <a:off x="8669655" y="955675"/>
            <a:ext cx="2042160" cy="7512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669655" y="1102995"/>
            <a:ext cx="2041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introduction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53885" y="498475"/>
            <a:ext cx="1434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sym typeface="+mn-ea"/>
              </a:rPr>
              <a:t>Composition</a:t>
            </a:r>
            <a:endParaRPr lang="zh-CN" altLang="en-US" b="1"/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5528945" y="955675"/>
            <a:ext cx="5715" cy="12706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598035" y="2226310"/>
            <a:ext cx="2042160" cy="7512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598035" y="2373630"/>
            <a:ext cx="2041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gamewindow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5534660" y="2977515"/>
            <a:ext cx="3810" cy="11601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598670" y="4156710"/>
            <a:ext cx="2042160" cy="7512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599305" y="4347845"/>
            <a:ext cx="2041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Control</a:t>
            </a: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5538470" y="4907915"/>
            <a:ext cx="0" cy="18999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6671945" y="3191510"/>
            <a:ext cx="2039620" cy="12452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6671945" y="4620895"/>
            <a:ext cx="2030730" cy="48768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8711565" y="2741930"/>
            <a:ext cx="2042160" cy="7512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711565" y="2889250"/>
            <a:ext cx="2041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dicebysound</a:t>
            </a:r>
          </a:p>
        </p:txBody>
      </p:sp>
      <p:sp>
        <p:nvSpPr>
          <p:cNvPr id="32" name="矩形 31"/>
          <p:cNvSpPr/>
          <p:nvPr/>
        </p:nvSpPr>
        <p:spPr>
          <a:xfrm>
            <a:off x="8702040" y="4856480"/>
            <a:ext cx="2042160" cy="7512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8702040" y="5003800"/>
            <a:ext cx="2041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dice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986270" y="4399280"/>
            <a:ext cx="1434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sym typeface="+mn-ea"/>
              </a:rPr>
              <a:t>Composition</a:t>
            </a:r>
            <a:endParaRPr lang="zh-CN" altLang="en-US" b="1"/>
          </a:p>
        </p:txBody>
      </p:sp>
      <p:sp>
        <p:nvSpPr>
          <p:cNvPr id="49" name="文本框 48"/>
          <p:cNvSpPr txBox="1"/>
          <p:nvPr/>
        </p:nvSpPr>
        <p:spPr>
          <a:xfrm>
            <a:off x="6953885" y="3124835"/>
            <a:ext cx="1434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sym typeface="+mn-ea"/>
              </a:rPr>
              <a:t>Composition</a:t>
            </a:r>
            <a:endParaRPr lang="zh-CN" altLang="en-US" b="1"/>
          </a:p>
        </p:txBody>
      </p:sp>
      <p:cxnSp>
        <p:nvCxnSpPr>
          <p:cNvPr id="50" name="直接箭头连接符 49"/>
          <p:cNvCxnSpPr>
            <a:stCxn id="30" idx="2"/>
            <a:endCxn id="32" idx="0"/>
          </p:cNvCxnSpPr>
          <p:nvPr/>
        </p:nvCxnSpPr>
        <p:spPr>
          <a:xfrm flipH="1">
            <a:off x="9723120" y="3493135"/>
            <a:ext cx="9525" cy="13633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9871710" y="3788410"/>
            <a:ext cx="1434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sym typeface="+mn-ea"/>
              </a:rPr>
              <a:t>Composition</a:t>
            </a:r>
            <a:endParaRPr lang="zh-CN" altLang="en-US" b="1"/>
          </a:p>
        </p:txBody>
      </p:sp>
      <p:sp>
        <p:nvSpPr>
          <p:cNvPr id="57" name="文本框 56"/>
          <p:cNvSpPr txBox="1"/>
          <p:nvPr/>
        </p:nvSpPr>
        <p:spPr>
          <a:xfrm>
            <a:off x="5671820" y="1407160"/>
            <a:ext cx="1434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sym typeface="+mn-ea"/>
              </a:rPr>
              <a:t>Composition</a:t>
            </a:r>
            <a:endParaRPr lang="zh-CN" altLang="en-US" b="1"/>
          </a:p>
        </p:txBody>
      </p:sp>
      <p:sp>
        <p:nvSpPr>
          <p:cNvPr id="58" name="文本框 57"/>
          <p:cNvSpPr txBox="1"/>
          <p:nvPr/>
        </p:nvSpPr>
        <p:spPr>
          <a:xfrm>
            <a:off x="5551805" y="3373120"/>
            <a:ext cx="1434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sym typeface="+mn-ea"/>
              </a:rPr>
              <a:t>Composition</a:t>
            </a:r>
            <a:endParaRPr lang="zh-CN" altLang="en-US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98035" y="204470"/>
            <a:ext cx="2042160" cy="7512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98035" y="396240"/>
            <a:ext cx="2041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Control</a:t>
            </a: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2286635" y="955675"/>
            <a:ext cx="3248025" cy="132969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endCxn id="9" idx="0"/>
          </p:cNvCxnSpPr>
          <p:nvPr/>
        </p:nvCxnSpPr>
        <p:spPr>
          <a:xfrm>
            <a:off x="5534660" y="955675"/>
            <a:ext cx="3670300" cy="13303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503045" y="2285365"/>
            <a:ext cx="2042160" cy="7512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03045" y="2477770"/>
            <a:ext cx="2041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Map</a:t>
            </a:r>
          </a:p>
        </p:txBody>
      </p:sp>
      <p:sp>
        <p:nvSpPr>
          <p:cNvPr id="9" name="矩形 8"/>
          <p:cNvSpPr/>
          <p:nvPr/>
        </p:nvSpPr>
        <p:spPr>
          <a:xfrm>
            <a:off x="8183880" y="2286000"/>
            <a:ext cx="2042160" cy="7512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183880" y="2477770"/>
            <a:ext cx="2041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Player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449195" y="3037205"/>
            <a:ext cx="0" cy="8445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503045" y="5477510"/>
            <a:ext cx="2042160" cy="7512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503045" y="5669915"/>
            <a:ext cx="2041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city</a:t>
            </a:r>
          </a:p>
        </p:txBody>
      </p:sp>
      <p:sp>
        <p:nvSpPr>
          <p:cNvPr id="14" name="矩形 13"/>
          <p:cNvSpPr/>
          <p:nvPr/>
        </p:nvSpPr>
        <p:spPr>
          <a:xfrm>
            <a:off x="1503045" y="3881755"/>
            <a:ext cx="2042160" cy="7512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503045" y="4074160"/>
            <a:ext cx="2041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Unit</a:t>
            </a: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2449195" y="4632960"/>
            <a:ext cx="0" cy="8445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933565" y="1089660"/>
            <a:ext cx="1434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sym typeface="+mn-ea"/>
              </a:rPr>
              <a:t>Composition</a:t>
            </a:r>
            <a:endParaRPr lang="zh-CN" altLang="en-US" b="1"/>
          </a:p>
        </p:txBody>
      </p:sp>
      <p:sp>
        <p:nvSpPr>
          <p:cNvPr id="21" name="文本框 20"/>
          <p:cNvSpPr txBox="1"/>
          <p:nvPr/>
        </p:nvSpPr>
        <p:spPr>
          <a:xfrm>
            <a:off x="2449195" y="1148715"/>
            <a:ext cx="1434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sym typeface="+mn-ea"/>
              </a:rPr>
              <a:t>Composition</a:t>
            </a:r>
            <a:endParaRPr lang="zh-CN" altLang="en-US" b="1"/>
          </a:p>
        </p:txBody>
      </p:sp>
      <p:sp>
        <p:nvSpPr>
          <p:cNvPr id="22" name="文本框 21"/>
          <p:cNvSpPr txBox="1"/>
          <p:nvPr/>
        </p:nvSpPr>
        <p:spPr>
          <a:xfrm>
            <a:off x="2578735" y="3275330"/>
            <a:ext cx="1434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sym typeface="+mn-ea"/>
              </a:rPr>
              <a:t>Composition</a:t>
            </a:r>
            <a:endParaRPr lang="zh-CN" altLang="en-US" b="1"/>
          </a:p>
        </p:txBody>
      </p:sp>
      <p:sp>
        <p:nvSpPr>
          <p:cNvPr id="24" name="文本框 23"/>
          <p:cNvSpPr txBox="1"/>
          <p:nvPr/>
        </p:nvSpPr>
        <p:spPr>
          <a:xfrm>
            <a:off x="2578442" y="4855450"/>
            <a:ext cx="1582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Inheritance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410" y="91"/>
            <a:ext cx="5609672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34" y="-635"/>
            <a:ext cx="448293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66210" y="274320"/>
            <a:ext cx="33401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Basic architecture of</a:t>
            </a:r>
          </a:p>
          <a:p>
            <a:r>
              <a:rPr lang="en-US" altLang="zh-CN" sz="2000" b="1"/>
              <a:t>                      class Control</a:t>
            </a:r>
            <a:endParaRPr lang="en-US" altLang="zh-CN" sz="2000"/>
          </a:p>
          <a:p>
            <a:endParaRPr lang="en-US" altLang="zh-CN" sz="2000"/>
          </a:p>
          <a:p>
            <a:r>
              <a:rPr lang="en-US" altLang="zh-CN" sz="2000"/>
              <a:t>1. Button function</a:t>
            </a:r>
          </a:p>
          <a:p>
            <a:r>
              <a:rPr lang="en-US" altLang="zh-CN" sz="2000"/>
              <a:t>2. Process function</a:t>
            </a:r>
          </a:p>
          <a:p>
            <a:r>
              <a:rPr lang="en-US" altLang="zh-CN" sz="2000"/>
              <a:t>3. get function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1" y="-629"/>
            <a:ext cx="3778008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02660" y="0"/>
            <a:ext cx="416814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Basic architecture of class Player</a:t>
            </a:r>
            <a:endParaRPr lang="en-US" altLang="zh-CN" sz="2000"/>
          </a:p>
          <a:p>
            <a:endParaRPr lang="en-US" altLang="zh-CN" sz="2000"/>
          </a:p>
          <a:p>
            <a:r>
              <a:rPr lang="en-US" altLang="zh-CN" sz="2000"/>
              <a:t>1. Button function</a:t>
            </a:r>
          </a:p>
          <a:p>
            <a:r>
              <a:rPr lang="en-US" altLang="zh-CN" sz="2000"/>
              <a:t>2. calculate function</a:t>
            </a:r>
          </a:p>
          <a:p>
            <a:r>
              <a:rPr lang="en-US" altLang="zh-CN" sz="2000"/>
              <a:t>3. get function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451" y="6"/>
            <a:ext cx="377800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396" y="2297098"/>
            <a:ext cx="5159604" cy="45609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731497" cy="404497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76822" y="2274838"/>
            <a:ext cx="6638356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It’s time for </a:t>
            </a:r>
          </a:p>
          <a:p>
            <a:pPr algn="ctr"/>
            <a:r>
              <a:rPr lang="en-US" altLang="zh-CN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demonstration!</a:t>
            </a:r>
            <a:endParaRPr lang="zh-CN" altLang="en-US" sz="7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44718"/>
            <a:ext cx="9144000" cy="1926782"/>
          </a:xfrm>
        </p:spPr>
        <p:txBody>
          <a:bodyPr>
            <a:normAutofit/>
          </a:bodyPr>
          <a:lstStyle/>
          <a:p>
            <a:r>
              <a:rPr lang="en-US" altLang="zh-CN" sz="8000" b="1" dirty="0"/>
              <a:t>Monopoly</a:t>
            </a:r>
            <a:endParaRPr lang="zh-CN" altLang="en-US" sz="80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99315"/>
            <a:ext cx="9144000" cy="1469583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谢东欣</a:t>
            </a:r>
            <a:endParaRPr lang="en-US" altLang="zh-CN" sz="2800" dirty="0"/>
          </a:p>
          <a:p>
            <a:r>
              <a:rPr lang="zh-CN" altLang="en-US" sz="2800" dirty="0"/>
              <a:t>黄嘉威</a:t>
            </a:r>
            <a:endParaRPr lang="en-US" altLang="zh-CN" sz="2800" dirty="0"/>
          </a:p>
          <a:p>
            <a:r>
              <a:rPr lang="zh-CN" altLang="en-US" sz="2800" dirty="0"/>
              <a:t>赵旻昆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911"/>
            <a:ext cx="12204322" cy="678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38200" y="233285"/>
            <a:ext cx="10515600" cy="8599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/>
              <a:t>Motivation</a:t>
            </a:r>
            <a:endParaRPr lang="zh-CN" altLang="en-US" b="1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838200" y="1544715"/>
            <a:ext cx="10515600" cy="463224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AutoNum type="arabicParenBoth"/>
            </a:pPr>
            <a:r>
              <a:rPr lang="en-US" altLang="zh-CN" sz="2000">
                <a:latin typeface="宋体" panose="02010600030101010101" pitchFamily="2" charset="-122"/>
                <a:cs typeface="Times New Roman" panose="02020603050405020304" pitchFamily="18" charset="0"/>
              </a:rPr>
              <a:t>It is an appropriate choice to enhance our capability of </a:t>
            </a:r>
            <a:r>
              <a:rPr lang="en-US" altLang="zh-CN" sz="200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problem analysis </a:t>
            </a:r>
            <a:r>
              <a:rPr lang="en-US" altLang="zh-CN" sz="2000">
                <a:latin typeface="宋体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200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programming skill </a:t>
            </a:r>
            <a:r>
              <a:rPr lang="en-US" altLang="zh-CN" sz="2000">
                <a:latin typeface="宋体" panose="02010600030101010101" pitchFamily="2" charset="-122"/>
                <a:cs typeface="Times New Roman" panose="02020603050405020304" pitchFamily="18" charset="0"/>
              </a:rPr>
              <a:t>since realizing it requires </a:t>
            </a:r>
            <a:r>
              <a:rPr lang="en-US" altLang="zh-CN" sz="200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rigorous logical thinking </a:t>
            </a:r>
            <a:r>
              <a:rPr lang="en-US" altLang="zh-CN" sz="2000">
                <a:latin typeface="宋体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200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huge amounts of work.</a:t>
            </a:r>
          </a:p>
          <a:p>
            <a:pPr marL="514350" indent="-514350">
              <a:buFont typeface="Arial" panose="020B0604020202020204" pitchFamily="34" charset="0"/>
              <a:buAutoNum type="arabicParenBoth"/>
            </a:pPr>
            <a:r>
              <a:rPr lang="en-US" altLang="zh-CN" sz="2000">
                <a:latin typeface="宋体" panose="02010600030101010101" pitchFamily="2" charset="-122"/>
                <a:cs typeface="Times New Roman" panose="02020603050405020304" pitchFamily="18" charset="0"/>
              </a:rPr>
              <a:t>We can also have a better understanding of </a:t>
            </a:r>
            <a:r>
              <a:rPr lang="en-US" altLang="zh-CN" sz="200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object-oriented programming </a:t>
            </a:r>
            <a:r>
              <a:rPr lang="en-US" altLang="zh-CN" sz="2000">
                <a:latin typeface="宋体" panose="02010600030101010101" pitchFamily="2" charset="-122"/>
                <a:cs typeface="Times New Roman" panose="02020603050405020304" pitchFamily="18" charset="0"/>
              </a:rPr>
              <a:t>through doing this project due to the fact that it contains a variety of classes and inheritance relations etc.</a:t>
            </a:r>
          </a:p>
          <a:p>
            <a:pPr marL="514350" indent="-514350">
              <a:buFont typeface="Arial" panose="020B0604020202020204" pitchFamily="34" charset="0"/>
              <a:buAutoNum type="arabicParenBoth"/>
            </a:pPr>
            <a:r>
              <a:rPr lang="en-US" altLang="zh-CN" sz="2000">
                <a:latin typeface="宋体" panose="02010600030101010101" pitchFamily="2" charset="-122"/>
                <a:cs typeface="Times New Roman" panose="02020603050405020304" pitchFamily="18" charset="0"/>
              </a:rPr>
              <a:t>Most people are familiar with this game as well as being fond of it, so that our project can </a:t>
            </a:r>
            <a:r>
              <a:rPr lang="en-US" altLang="zh-CN" sz="200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draw people’s attention and gain their approval easily</a:t>
            </a:r>
            <a:r>
              <a:rPr lang="en-US" altLang="zh-CN" sz="2000">
                <a:latin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Arial" panose="020B0604020202020204" pitchFamily="34" charset="0"/>
              <a:buAutoNum type="arabicParenBoth"/>
            </a:pPr>
            <a:r>
              <a:rPr lang="en-US" altLang="zh-CN" sz="2000">
                <a:latin typeface="宋体" panose="02010600030101010101" pitchFamily="2" charset="-122"/>
                <a:cs typeface="Times New Roman" panose="02020603050405020304" pitchFamily="18" charset="0"/>
              </a:rPr>
              <a:t>The topic also creates an opportunity for us to </a:t>
            </a:r>
            <a:r>
              <a:rPr lang="en-US" altLang="zh-CN" sz="200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improve our innovative thinking ability. </a:t>
            </a:r>
            <a:r>
              <a:rPr lang="en-US" altLang="zh-CN" sz="2000">
                <a:latin typeface="宋体" panose="02010600030101010101" pitchFamily="2" charset="-122"/>
                <a:cs typeface="Times New Roman" panose="02020603050405020304" pitchFamily="18" charset="0"/>
              </a:rPr>
              <a:t>Because we can enrich our game’s functions and improve the practicality by standing on the players’ side since we already know the classical rules of the game.</a:t>
            </a:r>
          </a:p>
          <a:p>
            <a:pPr marL="514350" indent="-514350">
              <a:buFont typeface="Arial" panose="020B0604020202020204" pitchFamily="34" charset="0"/>
              <a:buAutoNum type="arabicParenBoth"/>
            </a:pPr>
            <a:r>
              <a:rPr lang="en-US" altLang="zh-CN" sz="2000" kern="10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There is no doubt that we students who major in computer science are always under great study pressure which does harm to our health and games like Monopoly can </a:t>
            </a:r>
            <a:r>
              <a:rPr lang="en-US" altLang="zh-CN" sz="2000" kern="100">
                <a:solidFill>
                  <a:srgbClr val="FF0000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reduce our stress and bring happiness to us.</a:t>
            </a:r>
            <a:endParaRPr lang="zh-CN" altLang="zh-CN" sz="2000" kern="1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Monopoly is a multiplayer strategy board game which simulates the management process.</a:t>
            </a:r>
          </a:p>
          <a:p>
            <a:endParaRPr lang="en-US" altLang="zh-CN" dirty="0"/>
          </a:p>
          <a:p>
            <a:r>
              <a:rPr lang="en-US" altLang="zh-CN" dirty="0"/>
              <a:t>Development environment: </a:t>
            </a:r>
            <a:r>
              <a:rPr lang="en-US" altLang="zh-CN" b="1" dirty="0"/>
              <a:t>Qt</a:t>
            </a:r>
          </a:p>
          <a:p>
            <a:endParaRPr lang="en-US" altLang="zh-CN" dirty="0"/>
          </a:p>
          <a:p>
            <a:r>
              <a:rPr lang="en-US" altLang="zh-CN" dirty="0"/>
              <a:t>Total lines: 5200 approx.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Project description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11E7F0-A502-4377-89B6-7544D727C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510" y="0"/>
            <a:ext cx="369749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1D25036-0DE0-4133-B036-095FBE310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0"/>
            <a:ext cx="4191000" cy="67341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6A8C57-2FD8-4D0C-B0FD-9C29DFD60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56" y="2846893"/>
            <a:ext cx="4175217" cy="90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58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10" y="0"/>
            <a:ext cx="8117379" cy="6858000"/>
          </a:xfrm>
          <a:prstGeom prst="rect">
            <a:avLst/>
          </a:prstGeom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223034" y="3896097"/>
            <a:ext cx="3660268" cy="724542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>
            <a:solidFill>
              <a:srgbClr val="FF0000"/>
            </a:solidFill>
            <a:miter lim="800000"/>
          </a:ln>
        </p:spPr>
        <p:txBody>
          <a:bodyPr/>
          <a:lstStyle/>
          <a:p>
            <a:pPr eaLnBrk="0" hangingPunct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96" y="-10414"/>
            <a:ext cx="8355207" cy="68788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10" y="0"/>
            <a:ext cx="8117379" cy="6858000"/>
          </a:xfrm>
          <a:prstGeom prst="rect">
            <a:avLst/>
          </a:prstGeom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6223034" y="5046167"/>
            <a:ext cx="3660268" cy="724542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>
            <a:solidFill>
              <a:srgbClr val="FF0000"/>
            </a:solidFill>
            <a:miter lim="800000"/>
          </a:ln>
        </p:spPr>
        <p:txBody>
          <a:bodyPr/>
          <a:lstStyle/>
          <a:p>
            <a:pPr eaLnBrk="0" hangingPunct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274</Words>
  <Application>Microsoft Office PowerPoint</Application>
  <PresentationFormat>宽屏</PresentationFormat>
  <Paragraphs>54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宋体</vt:lpstr>
      <vt:lpstr>Arial</vt:lpstr>
      <vt:lpstr>Office 主题​​</vt:lpstr>
      <vt:lpstr>PowerPoint 演示文稿</vt:lpstr>
      <vt:lpstr>Monopoly</vt:lpstr>
      <vt:lpstr>PowerPoint 演示文稿</vt:lpstr>
      <vt:lpstr>PowerPoint 演示文稿</vt:lpstr>
      <vt:lpstr>Project description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ZMK2002</dc:creator>
  <cp:lastModifiedBy>ZMK2002</cp:lastModifiedBy>
  <cp:revision>15</cp:revision>
  <dcterms:created xsi:type="dcterms:W3CDTF">2021-06-09T08:41:00Z</dcterms:created>
  <dcterms:modified xsi:type="dcterms:W3CDTF">2021-06-09T14:59:20Z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2052-11.3.0.8513</vt:lpwstr>
  </property>
</Properties>
</file>